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2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4540299"/>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190821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a:latin typeface="Times New Roman" panose="02020603050405020304" pitchFamily="18" charset="0"/>
                <a:cs typeface="Times New Roman" panose="02020603050405020304" pitchFamily="18" charset="0"/>
              </a:rPr>
              <a:t>04 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03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04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Солтүстік-шығыстан, шығыстан жел соғады 3-8 м/с. Ауа температурасы түнде 7-9, күндіз 19-21 градус жылы.</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05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04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05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6-8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508949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27522</TotalTime>
  <Words>585</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5282</cp:revision>
  <cp:lastPrinted>2021-07-01T07:38:07Z</cp:lastPrinted>
  <dcterms:created xsi:type="dcterms:W3CDTF">2018-03-27T06:03:00Z</dcterms:created>
  <dcterms:modified xsi:type="dcterms:W3CDTF">2026-05-03T08:06:16Z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